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045" autoAdjust="0"/>
  </p:normalViewPr>
  <p:slideViewPr>
    <p:cSldViewPr snapToGrid="0" snapToObjects="1">
      <p:cViewPr>
        <p:scale>
          <a:sx n="57" d="100"/>
          <a:sy n="57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떡밥" userId="aec47cdb3c014e95" providerId="LiveId" clId="{D7E6CE27-76AA-45F5-8948-944D7C8CAA02}"/>
    <pc:docChg chg="modSld">
      <pc:chgData name="김 떡밥" userId="aec47cdb3c014e95" providerId="LiveId" clId="{D7E6CE27-76AA-45F5-8948-944D7C8CAA02}" dt="2023-03-30T07:46:45.869" v="16" actId="20577"/>
      <pc:docMkLst>
        <pc:docMk/>
      </pc:docMkLst>
      <pc:sldChg chg="modNotesTx">
        <pc:chgData name="김 떡밥" userId="aec47cdb3c014e95" providerId="LiveId" clId="{D7E6CE27-76AA-45F5-8948-944D7C8CAA02}" dt="2023-03-30T07:46:45.869" v="16" actId="20577"/>
        <pc:sldMkLst>
          <pc:docMk/>
          <pc:sldMk cId="0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44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en-US" altLang="ko-KR" dirty="0"/>
              <a:t>. </a:t>
            </a:r>
            <a:r>
              <a:rPr lang="ko-KR" altLang="en-US" dirty="0"/>
              <a:t>디자인 팀 </a:t>
            </a:r>
            <a:r>
              <a:rPr lang="en-US" altLang="ko-KR" dirty="0"/>
              <a:t>2</a:t>
            </a:r>
            <a:r>
              <a:rPr lang="ko-KR" altLang="en-US" dirty="0"/>
              <a:t>명과 개발팀 </a:t>
            </a:r>
            <a:r>
              <a:rPr lang="en-US" altLang="ko-KR" dirty="0"/>
              <a:t>3</a:t>
            </a:r>
            <a:r>
              <a:rPr lang="ko-KR" altLang="en-US" dirty="0"/>
              <a:t>명으로 구성</a:t>
            </a:r>
            <a:r>
              <a:rPr lang="en-US" altLang="ko-KR" dirty="0"/>
              <a:t>2. </a:t>
            </a:r>
            <a:r>
              <a:rPr lang="ko-KR" altLang="en-US" dirty="0" err="1"/>
              <a:t>로그라이크</a:t>
            </a:r>
            <a:r>
              <a:rPr lang="ko-KR" altLang="en-US" dirty="0"/>
              <a:t> 장르를 메인으로 하여</a:t>
            </a:r>
            <a:r>
              <a:rPr lang="en-US" altLang="ko-KR" dirty="0"/>
              <a:t>, </a:t>
            </a:r>
            <a:r>
              <a:rPr lang="ko-KR" altLang="en-US" dirty="0"/>
              <a:t>몬스터와의 전투 뿐만 아닌 생존을 할 수 있는 게임으로 기획</a:t>
            </a:r>
            <a:r>
              <a:rPr lang="en-US" altLang="ko-KR" dirty="0"/>
              <a:t>3. </a:t>
            </a:r>
            <a:r>
              <a:rPr lang="ko-KR" altLang="en-US" dirty="0"/>
              <a:t>스토리를 기반으로 하는 전투 및 생존을 구체화</a:t>
            </a:r>
            <a:r>
              <a:rPr lang="en-US" altLang="ko-KR" dirty="0"/>
              <a:t>4. </a:t>
            </a:r>
            <a:r>
              <a:rPr lang="ko-KR" altLang="en-US" dirty="0"/>
              <a:t>몬스터와의 전투를 이야기로 담아 제작 하기 위해 게임의 배경 스토리</a:t>
            </a:r>
            <a:r>
              <a:rPr lang="en-US" altLang="ko-KR" dirty="0"/>
              <a:t>5. </a:t>
            </a:r>
            <a:r>
              <a:rPr lang="ko-KR" altLang="en-US" dirty="0"/>
              <a:t>플레이어의 컨셉 및 디자인</a:t>
            </a:r>
            <a:r>
              <a:rPr lang="en-US" altLang="ko-KR" dirty="0"/>
              <a:t>6. </a:t>
            </a:r>
            <a:r>
              <a:rPr lang="ko-KR" altLang="en-US" dirty="0"/>
              <a:t>칼과 총이 결합된 형태</a:t>
            </a:r>
            <a:r>
              <a:rPr lang="en-US" altLang="ko-KR" dirty="0"/>
              <a:t>7. </a:t>
            </a:r>
            <a:r>
              <a:rPr lang="ko-KR" altLang="en-US" dirty="0"/>
              <a:t>크게 로비인 </a:t>
            </a:r>
            <a:r>
              <a:rPr lang="ko-KR" altLang="en-US" dirty="0" err="1"/>
              <a:t>셸터</a:t>
            </a:r>
            <a:r>
              <a:rPr lang="ko-KR" altLang="en-US" dirty="0"/>
              <a:t> 내부와 전투지역인 </a:t>
            </a:r>
            <a:r>
              <a:rPr lang="ko-KR" altLang="en-US" dirty="0" err="1"/>
              <a:t>셸터</a:t>
            </a:r>
            <a:r>
              <a:rPr lang="ko-KR" altLang="en-US" dirty="0"/>
              <a:t> 외부 즉 </a:t>
            </a:r>
            <a:r>
              <a:rPr lang="ko-KR" altLang="en-US" dirty="0" err="1"/>
              <a:t>심해속</a:t>
            </a:r>
            <a:r>
              <a:rPr lang="ko-KR" altLang="en-US" dirty="0"/>
              <a:t> 도시</a:t>
            </a:r>
            <a:r>
              <a:rPr lang="en-US" altLang="ko-KR" dirty="0"/>
              <a:t>8. </a:t>
            </a:r>
            <a:r>
              <a:rPr lang="ko-KR" altLang="en-US" dirty="0"/>
              <a:t>전투 내에선 체력 유지가 제일 중요합니다</a:t>
            </a:r>
            <a:r>
              <a:rPr lang="en-US" altLang="ko-KR" dirty="0"/>
              <a:t>.9. </a:t>
            </a:r>
            <a:r>
              <a:rPr lang="ko-KR" altLang="en-US" dirty="0"/>
              <a:t>몬스터를 처치하기 위해 다양한 스킬을 제작</a:t>
            </a:r>
            <a:r>
              <a:rPr lang="en-US" altLang="ko-KR" dirty="0"/>
              <a:t>10. </a:t>
            </a:r>
            <a:r>
              <a:rPr lang="ko-KR" altLang="en-US" dirty="0"/>
              <a:t>몬스터는 일반 몬스터와 보스 몬스터</a:t>
            </a:r>
            <a:r>
              <a:rPr lang="en-US" altLang="ko-KR" dirty="0"/>
              <a:t>11. </a:t>
            </a:r>
            <a:r>
              <a:rPr lang="ko-KR" altLang="en-US" dirty="0"/>
              <a:t>또한 몬스터를 </a:t>
            </a:r>
            <a:r>
              <a:rPr lang="ko-KR" altLang="en-US" dirty="0" err="1"/>
              <a:t>처치시</a:t>
            </a:r>
            <a:r>
              <a:rPr lang="ko-KR" altLang="en-US" dirty="0"/>
              <a:t> 각종 자원이 드랍</a:t>
            </a:r>
            <a:r>
              <a:rPr lang="en-US" altLang="ko-KR" dirty="0"/>
              <a:t>12. </a:t>
            </a:r>
            <a:r>
              <a:rPr lang="ko-KR" altLang="en-US" dirty="0"/>
              <a:t>각기 다른 패턴</a:t>
            </a:r>
            <a:r>
              <a:rPr lang="en-US" altLang="ko-KR" dirty="0"/>
              <a:t>13. </a:t>
            </a:r>
            <a:r>
              <a:rPr lang="ko-KR" altLang="en-US" dirty="0"/>
              <a:t>플레이어와의 전투에 컨트롤이 필요 하도록 기획</a:t>
            </a:r>
            <a:r>
              <a:rPr lang="en-US" altLang="ko-KR" dirty="0"/>
              <a:t>14. </a:t>
            </a:r>
            <a:r>
              <a:rPr lang="ko-KR" altLang="en-US" dirty="0"/>
              <a:t>마우스 클릭 이동 및 키보드를 활용한 스킬 사용</a:t>
            </a:r>
            <a:r>
              <a:rPr lang="en-US" altLang="ko-KR" dirty="0"/>
              <a:t>15. </a:t>
            </a:r>
            <a:r>
              <a:rPr lang="ko-KR" altLang="en-US" dirty="0"/>
              <a:t>전투의 진행사항을 확인하기 편하도록 기획</a:t>
            </a:r>
            <a:r>
              <a:rPr lang="en-US" altLang="ko-KR" dirty="0"/>
              <a:t>16. </a:t>
            </a:r>
            <a:r>
              <a:rPr lang="ko-KR" altLang="en-US" dirty="0"/>
              <a:t>모은 자원을 활용한 기능</a:t>
            </a:r>
            <a:r>
              <a:rPr lang="en-US" altLang="ko-KR" dirty="0"/>
              <a:t>17. </a:t>
            </a:r>
            <a:r>
              <a:rPr lang="ko-KR" altLang="en-US" dirty="0"/>
              <a:t>게임의 주요 스토리는 </a:t>
            </a:r>
            <a:r>
              <a:rPr lang="ko-KR" altLang="en-US" dirty="0" err="1"/>
              <a:t>셸터</a:t>
            </a:r>
            <a:r>
              <a:rPr lang="ko-KR" altLang="en-US" dirty="0"/>
              <a:t> 내에 있는 이벤트로만 확인 </a:t>
            </a:r>
            <a:r>
              <a:rPr lang="en-US" altLang="ko-KR" dirty="0"/>
              <a:t>18. </a:t>
            </a:r>
            <a:r>
              <a:rPr lang="ko-KR" altLang="en-US" dirty="0"/>
              <a:t>선택지를 주어 선택지에 따른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CapStone_Test - SampleScene - Windows, Mac, Linux - Unity 2021.3.16f1 Personal_ _DX11_ 2023-03-29 22-05-5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96" end="6037.8333"/>
                </p14:media>
              </p:ext>
            </p:extLst>
          </p:nvPr>
        </p:nvPicPr>
        <p:blipFill rotWithShape="1">
          <a:blip r:embed="rId6"/>
          <a:srcRect l="10118" t="11965" r="10289" b="542"/>
          <a:stretch>
            <a:fillRect/>
          </a:stretch>
        </p:blipFill>
        <p:spPr>
          <a:xfrm>
            <a:off x="-120314" y="0"/>
            <a:ext cx="1840831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173</Words>
  <Application>Microsoft Office PowerPoint</Application>
  <PresentationFormat>사용자 지정</PresentationFormat>
  <Paragraphs>18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 떡밥</cp:lastModifiedBy>
  <cp:revision>2</cp:revision>
  <dcterms:created xsi:type="dcterms:W3CDTF">2023-03-29T14:53:27Z</dcterms:created>
  <dcterms:modified xsi:type="dcterms:W3CDTF">2023-03-30T07:46:46Z</dcterms:modified>
</cp:coreProperties>
</file>